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60" r:id="rId6"/>
    <p:sldId id="262" r:id="rId7"/>
    <p:sldId id="265" r:id="rId8"/>
    <p:sldId id="266" r:id="rId9"/>
    <p:sldId id="267" r:id="rId10"/>
    <p:sldId id="26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biał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C686F-FABE-5050-300B-7E8A69774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327" y="2045999"/>
            <a:ext cx="6764482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CB84A2-7AA7-9A77-62FD-27AA81199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327" y="4644735"/>
            <a:ext cx="6764482" cy="602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06438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Slajd tytułowy - kolorow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C686F-FABE-5050-300B-7E8A69774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327" y="2045999"/>
            <a:ext cx="6764482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CB84A2-7AA7-9A77-62FD-27AA81199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327" y="4644735"/>
            <a:ext cx="6764482" cy="602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292575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-UJ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2C686F-FABE-5050-300B-7E8A69774E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327" y="2045999"/>
            <a:ext cx="6764482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9CB84A2-7AA7-9A77-62FD-27AA811992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0327" y="4644735"/>
            <a:ext cx="6764482" cy="60267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316440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E9533-B3DB-AC81-CD82-F2A11C5B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2" y="1601643"/>
            <a:ext cx="6722919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7F4677-2BB1-024F-1670-FFC956BFC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2" y="3210790"/>
            <a:ext cx="6722919" cy="3429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27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ści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0E9533-B3DB-AC81-CD82-F2A11C5B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98" y="1591252"/>
            <a:ext cx="6722919" cy="1325563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7F4677-2BB1-024F-1670-FFC956BFC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498" y="3200399"/>
            <a:ext cx="6722919" cy="3429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92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87F4677-2BB1-024F-1670-FFC956BFC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2" y="1704110"/>
            <a:ext cx="11201402" cy="4229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995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E8FB2211-4899-DA45-48AE-42AEFE1457C4}"/>
              </a:ext>
            </a:extLst>
          </p:cNvPr>
          <p:cNvSpPr txBox="1">
            <a:spLocks/>
          </p:cNvSpPr>
          <p:nvPr userDrawn="1"/>
        </p:nvSpPr>
        <p:spPr>
          <a:xfrm>
            <a:off x="540327" y="2045999"/>
            <a:ext cx="6764482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dirty="0"/>
          </a:p>
        </p:txBody>
      </p:sp>
      <p:sp>
        <p:nvSpPr>
          <p:cNvPr id="8" name="Podtytuł 2">
            <a:extLst>
              <a:ext uri="{FF2B5EF4-FFF2-40B4-BE49-F238E27FC236}">
                <a16:creationId xmlns:a16="http://schemas.microsoft.com/office/drawing/2014/main" id="{C1C1E1A2-3DCC-2DE1-A0A8-55C9AF025154}"/>
              </a:ext>
            </a:extLst>
          </p:cNvPr>
          <p:cNvSpPr txBox="1">
            <a:spLocks/>
          </p:cNvSpPr>
          <p:nvPr userDrawn="1"/>
        </p:nvSpPr>
        <p:spPr>
          <a:xfrm>
            <a:off x="540327" y="4644735"/>
            <a:ext cx="6764482" cy="6026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71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64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B4869F-D3B3-4E24-9F23-C331ACFF6D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7834F49-9E53-4BAB-B867-254764CC57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007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F528B-6661-40BB-BF38-CFC4928B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1" y="1695911"/>
            <a:ext cx="6722919" cy="1325563"/>
          </a:xfrm>
        </p:spPr>
        <p:txBody>
          <a:bodyPr/>
          <a:lstStyle/>
          <a:p>
            <a:r>
              <a:rPr lang="pl-PL" b="1" dirty="0"/>
              <a:t>PROBLEM / POTRZEBA </a:t>
            </a:r>
            <a:br>
              <a:rPr lang="en-GB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EFB58E-2418-565C-CE21-805D84953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1" y="3021474"/>
            <a:ext cx="6722919" cy="3429001"/>
          </a:xfrm>
        </p:spPr>
        <p:txBody>
          <a:bodyPr/>
          <a:lstStyle/>
          <a:p>
            <a:pPr marL="0" indent="0">
              <a:buNone/>
            </a:pP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wyjaśnij jaki problem chcesz rozwiązać, posiłkując się liczbami i pokazując go z perspektywy konkretnego klienta/użytkownika końcowego. Nazwij problem/potrzebę; wyjaśnij jak jest ważny (skutki w odniesieniu do jednostki/społeczeństwa, ekonomiczne, środowiskowe itp.); pokaż, że w najbliższych latach będzie to ważny problem (tendencje, prognozy);opisz jak problem/potrzeba jest adresowana dziś. Użyj punktów, nie używaj zbyt wielu słów, podaj liczby/statystyki, powołaj się na raporty;</a:t>
            </a:r>
            <a:endParaRPr lang="en-GB" sz="1400" i="1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536C639-F29D-4D45-A9F8-1ED14E3763E5}"/>
              </a:ext>
            </a:extLst>
          </p:cNvPr>
          <p:cNvSpPr txBox="1">
            <a:spLocks/>
          </p:cNvSpPr>
          <p:nvPr/>
        </p:nvSpPr>
        <p:spPr>
          <a:xfrm>
            <a:off x="651162" y="3363190"/>
            <a:ext cx="6722919" cy="3429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2232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2201C-F628-7B86-05F6-765674E8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/>
              <a:t>ROZWIĄZANIE</a:t>
            </a:r>
            <a:br>
              <a:rPr lang="en-GB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C5FC02-7BB4-B1C4-5E23-C8A72912A5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nazwij rozwiązanie - powiedz nad czym pracujesz; na jakim etapie jest Innowacja, wymień najważniejsze jej cechy– te, które różnicują je od produktów/substytutów istniejących na rynku, na których będzie budowana przewaga konkurencyjna, w tym chronione IP jeśli istnieje. Skup się na cechach istotnych z perspektywy użytkownika. Czy Twoje rozwiązanie rozwiązuje też inne potrzeby/problemy? Przedstaw krotką specyfikację, zakres wykonanych do tej pory prac oraz kamienie milowe </a:t>
            </a:r>
            <a:r>
              <a:rPr lang="pl-PL" sz="1400" i="1" dirty="0" err="1">
                <a:solidFill>
                  <a:schemeClr val="bg1">
                    <a:lumMod val="75000"/>
                  </a:schemeClr>
                </a:solidFill>
              </a:rPr>
              <a:t>Minigrantu</a:t>
            </a: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 do osiągnięcia min TRL 6 z podziałem na badania przemysłowe i prace rozwojowe. Wykonaj wizualizację, opis, diagram, infografikę, zdjęcie;</a:t>
            </a:r>
            <a:endParaRPr lang="en-GB" sz="1400" i="1" dirty="0">
              <a:solidFill>
                <a:schemeClr val="bg1">
                  <a:lumMod val="75000"/>
                </a:schemeClr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299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F528B-6661-40BB-BF38-CFC4928B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1" y="1695911"/>
            <a:ext cx="6722919" cy="1325563"/>
          </a:xfrm>
        </p:spPr>
        <p:txBody>
          <a:bodyPr/>
          <a:lstStyle/>
          <a:p>
            <a:r>
              <a:rPr lang="pl-PL" b="1" cap="all" dirty="0"/>
              <a:t>KONKURENCJA</a:t>
            </a:r>
            <a:br>
              <a:rPr lang="en-GB" dirty="0"/>
            </a:br>
            <a:br>
              <a:rPr lang="en-GB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EFB58E-2418-565C-CE21-805D84953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1" y="3021474"/>
            <a:ext cx="6722919" cy="3429001"/>
          </a:xfrm>
        </p:spPr>
        <p:txBody>
          <a:bodyPr/>
          <a:lstStyle/>
          <a:p>
            <a:pPr marL="0" indent="0">
              <a:buNone/>
            </a:pP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opisz kluczowe produkty/usługi, firmy z którymi będziesz konkurować; obszary Twojej przewagi na konkurencją; obszary przewagi konkurencji; bariery wejścia dla konkurencji (np. IP, </a:t>
            </a:r>
            <a:r>
              <a:rPr lang="pl-PL" sz="1400" i="1" dirty="0" err="1">
                <a:solidFill>
                  <a:schemeClr val="bg1">
                    <a:lumMod val="75000"/>
                  </a:schemeClr>
                </a:solidFill>
              </a:rPr>
              <a:t>know</a:t>
            </a: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sz="1400" i="1" dirty="0" err="1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);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536C639-F29D-4D45-A9F8-1ED14E3763E5}"/>
              </a:ext>
            </a:extLst>
          </p:cNvPr>
          <p:cNvSpPr txBox="1">
            <a:spLocks/>
          </p:cNvSpPr>
          <p:nvPr/>
        </p:nvSpPr>
        <p:spPr>
          <a:xfrm>
            <a:off x="651162" y="3363190"/>
            <a:ext cx="6722919" cy="3429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951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E2201C-F628-7B86-05F6-765674E8F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cap="all" dirty="0"/>
              <a:t>RYNEK</a:t>
            </a:r>
            <a:br>
              <a:rPr lang="en-GB" dirty="0"/>
            </a:br>
            <a:br>
              <a:rPr lang="en-GB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C5FC02-7BB4-B1C4-5E23-C8A72912A5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opisz jak duży/wartościowy jest rynek, ile ten rynek jest/będzie warty wg. danych rynkowych/raportów/prognoz; jak szybko zmienia się rynek? W jakich obszarach przewidywane są największe zmiany/ rokowane nadzieje? pokaż, że jest to obszar wart uwagi; użyj liczb/statystyk, wykresów, map, schematów;</a:t>
            </a:r>
          </a:p>
        </p:txBody>
      </p:sp>
    </p:spTree>
    <p:extLst>
      <p:ext uri="{BB962C8B-B14F-4D97-AF65-F5344CB8AC3E}">
        <p14:creationId xmlns:p14="http://schemas.microsoft.com/office/powerpoint/2010/main" val="339661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0F528B-6661-40BB-BF38-CFC4928B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1" y="1695911"/>
            <a:ext cx="6722919" cy="1325563"/>
          </a:xfrm>
        </p:spPr>
        <p:txBody>
          <a:bodyPr/>
          <a:lstStyle/>
          <a:p>
            <a:r>
              <a:rPr lang="pl-PL" b="1" cap="all" dirty="0"/>
              <a:t>ZESPÓŁ I PARTNERZY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EFB58E-2418-565C-CE21-805D84953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61" y="3021474"/>
            <a:ext cx="6722919" cy="3429001"/>
          </a:xfrm>
        </p:spPr>
        <p:txBody>
          <a:bodyPr/>
          <a:lstStyle/>
          <a:p>
            <a:pPr marL="0" indent="0">
              <a:buNone/>
            </a:pPr>
            <a:r>
              <a:rPr lang="pl-PL" sz="1400" i="1" dirty="0">
                <a:solidFill>
                  <a:schemeClr val="bg1">
                    <a:lumMod val="75000"/>
                  </a:schemeClr>
                </a:solidFill>
              </a:rPr>
              <a:t>przedstaw krótko ludzi – pomysłodawców i kluczowy personel, ich kompetencje, doświadczenie, w tym biznesowe, dotychczasowe osiągnięcia.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B536C639-F29D-4D45-A9F8-1ED14E3763E5}"/>
              </a:ext>
            </a:extLst>
          </p:cNvPr>
          <p:cNvSpPr txBox="1">
            <a:spLocks/>
          </p:cNvSpPr>
          <p:nvPr/>
        </p:nvSpPr>
        <p:spPr>
          <a:xfrm>
            <a:off x="651162" y="3363190"/>
            <a:ext cx="6722919" cy="34290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636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68C89D31-E17E-4592-A3E0-E40496DA4B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52062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zentacja 23.09 SZABLON" id="{E31ECAF3-7597-4909-9EBD-BF4EC718AB20}" vid="{85B7F5BE-FCE1-4305-A127-6ACFDE2F8EC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E88F2441C0CB4D99F02DDC624B7410" ma:contentTypeVersion="11" ma:contentTypeDescription="Utwórz nowy dokument." ma:contentTypeScope="" ma:versionID="fa6cd92e61b71f139e42b31408c6b764">
  <xsd:schema xmlns:xsd="http://www.w3.org/2001/XMLSchema" xmlns:xs="http://www.w3.org/2001/XMLSchema" xmlns:p="http://schemas.microsoft.com/office/2006/metadata/properties" xmlns:ns2="356df32d-80db-4790-b619-6a6be948738a" xmlns:ns3="1e84cde4-bb09-4bc9-b89b-6d5bc933a4b0" targetNamespace="http://schemas.microsoft.com/office/2006/metadata/properties" ma:root="true" ma:fieldsID="1bf7e831f35d77d7b9f80751d142756e" ns2:_="" ns3:_="">
    <xsd:import namespace="356df32d-80db-4790-b619-6a6be948738a"/>
    <xsd:import namespace="1e84cde4-bb09-4bc9-b89b-6d5bc933a4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df32d-80db-4790-b619-6a6be94873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8cf9ebe3-3b60-40ff-bbbd-595d8a739f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4cde4-bb09-4bc9-b89b-6d5bc933a4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343dd72-4fdc-4ffe-a0cb-d1026de530e3}" ma:internalName="TaxCatchAll" ma:showField="CatchAllData" ma:web="1e84cde4-bb09-4bc9-b89b-6d5bc933a4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6df32d-80db-4790-b619-6a6be948738a">
      <Terms xmlns="http://schemas.microsoft.com/office/infopath/2007/PartnerControls"/>
    </lcf76f155ced4ddcb4097134ff3c332f>
    <TaxCatchAll xmlns="1e84cde4-bb09-4bc9-b89b-6d5bc933a4b0" xsi:nil="true"/>
  </documentManagement>
</p:properties>
</file>

<file path=customXml/itemProps1.xml><?xml version="1.0" encoding="utf-8"?>
<ds:datastoreItem xmlns:ds="http://schemas.openxmlformats.org/officeDocument/2006/customXml" ds:itemID="{04234BE5-DAD0-44B9-B8DE-A0451A107C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FAE9B-36D5-4358-95C3-05616FD0A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6df32d-80db-4790-b619-6a6be948738a"/>
    <ds:schemaRef ds:uri="1e84cde4-bb09-4bc9-b89b-6d5bc933a4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FF08C8-7756-495E-94BC-69CE24FD1C18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56df32d-80db-4790-b619-6a6be948738a"/>
    <ds:schemaRef ds:uri="http://purl.org/dc/dcmitype/"/>
    <ds:schemaRef ds:uri="http://schemas.openxmlformats.org/package/2006/metadata/core-properties"/>
    <ds:schemaRef ds:uri="1e84cde4-bb09-4bc9-b89b-6d5bc933a4b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23.09 SZABLON</Template>
  <TotalTime>474</TotalTime>
  <Words>324</Words>
  <Application>Microsoft Office PowerPoint</Application>
  <PresentationFormat>Panoramiczny</PresentationFormat>
  <Paragraphs>10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Motyw pakietu Office</vt:lpstr>
      <vt:lpstr>Prezentacja programu PowerPoint</vt:lpstr>
      <vt:lpstr>PROBLEM / POTRZEBA  </vt:lpstr>
      <vt:lpstr>ROZWIĄZANIE </vt:lpstr>
      <vt:lpstr>KONKURENCJA  </vt:lpstr>
      <vt:lpstr>RYNEK  </vt:lpstr>
      <vt:lpstr>ZESPÓŁ I PARTNERZY   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mgr Najder-Zapotoczny Joanna</dc:creator>
  <cp:lastModifiedBy>Marlena Marek</cp:lastModifiedBy>
  <cp:revision>5</cp:revision>
  <dcterms:created xsi:type="dcterms:W3CDTF">2026-01-27T08:27:15Z</dcterms:created>
  <dcterms:modified xsi:type="dcterms:W3CDTF">2026-02-26T14:32:17Z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0x0101003CE88F2441C0CB4D99F02DDC624B7410</vt:lpwstr>
  </property>
  <property fmtid="{D5CDD505-2E9C-101B-9397-08002B2CF9AE}" pid="3" name="MediaServiceImageTags">
    <vt:lpwstr/>
  </property>
</Properties>
</file>