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40" d="100"/>
          <a:sy n="140" d="100"/>
        </p:scale>
        <p:origin x="132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50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ACD64-DF8E-4883-82BB-15A201A29ACC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D40D68-4038-429B-9D55-F6608F4A6C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3317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437081-A159-44B6-A83A-83CFB62665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82581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21C423-988E-5A06-F691-7D0E012C7A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62256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6EE549B-116C-3806-7C06-3B763A3F8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59DDBEF-836B-EA06-A8AF-EB4768D63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7E3AAF1-49D6-DC0D-DBC1-A7F4C1EE5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7212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8353E4-26FD-63FB-B1E0-C97DEC1C6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D8437AA-B3A0-7A4F-F113-52051D9877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BB1E1CD-732A-D128-4141-C9B45EF55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5D4C7FD-6EBA-D105-72FE-270126D8E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AE06680-0625-E225-BF3B-298478916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3554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67C342B-12BD-0FED-ADE5-8E7147E022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371599"/>
            <a:ext cx="2628900" cy="4805363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5E32C36-9632-B28C-0642-F5886AE4EF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371599"/>
            <a:ext cx="7734300" cy="4805363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AE4FA4D-1063-4177-28DF-7D153DD1D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B681713-E93E-3DF9-32C1-8A70D7383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C36A610-27D2-2972-9126-8CC59C6EC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372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39C70A-9556-FAF2-62E4-2F2F25F39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8A152CA-6A11-C10C-402A-935762172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D9030FC-7DE8-1F5E-4B87-92F55B9D9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0C442A4-79E8-F652-FD6C-4D994ADB2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0D2554E-FAFA-651D-B551-73BB0418A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5041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A024BF-3807-ABF4-87C7-2AE0EAD74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AE14BB8-11C6-CB6E-8E7B-815CBA5C6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2F9E3FB-FD23-EDC5-726D-C4E5359FD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7DEA43B-323F-080D-64D1-72A810721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7203AFC-8420-FB59-0936-961786BFF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5415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F93A68-EE88-9375-D014-AE8DF870C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DAFFA43-7974-7D0B-D162-39E1EEA0B8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88215"/>
            <a:ext cx="5181600" cy="348874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12E2D83-91A7-19DF-9119-6B957C4595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88213"/>
            <a:ext cx="5181600" cy="348874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DF236CC-B623-DC34-FC3E-E6D87B31E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565B364-6110-B84A-5B9E-525D464B0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FFE5788-B180-7F6A-702A-50844303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752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045ECA-42A7-F7BE-73E9-F46F3A5E1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0036"/>
            <a:ext cx="10515600" cy="123608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8EE0802-08F2-0F4D-FC2D-65156981E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56596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CF6B386-0D5D-CEB8-5050-A1CCE04F1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28999"/>
            <a:ext cx="5157787" cy="27606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05DBDBB-F11F-6091-0FB3-51728D1110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2556596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A976083-BD36-6B27-E442-A9F5765AE3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28999"/>
            <a:ext cx="5183188" cy="27606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B8BF471D-5D02-EE5E-C161-2E4A8D2C7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E449A423-C900-B791-5340-97B84C3C2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2BF599F-144D-0ACD-9B6E-3FDFAE58B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9764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64E9A8-1355-90EB-D0A6-F2D5A24AA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E431372-CD0C-66A0-0EE2-2CA7C6A1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6979DC6-63CC-1F0E-0FDF-F836DB911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478D2C3-1886-5A52-7C09-A3135B004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922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DC9AA25A-53B3-4AFD-F645-CE778DA3B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C7FEDD5-DD39-66DF-830E-BB4E56D03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60EE78F-4D6E-4EA8-E16E-E78B906B6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6531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00BBF7-E070-0496-CE99-009EE2717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51708"/>
            <a:ext cx="3932237" cy="136467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123ACB-BB68-F5F0-9494-61519B23E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801091"/>
            <a:ext cx="6172200" cy="405995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8E0569F-A834-9E78-23A8-A3C5F3A4F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16382"/>
            <a:ext cx="3932237" cy="295260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9FACDE3-FEBA-06C5-BBFC-9848EFCBD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9D51972-586B-A222-1F4A-9C714F9AA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97D8389-B90C-7754-24EF-A6EA76A75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9738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DDEC77-1F30-EC87-12D6-418A023AD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5774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361F3A80-0A88-EC95-54AE-59B08E1FAA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50818"/>
            <a:ext cx="6172200" cy="4510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F09957F-B36C-49AB-2941-D39F75A6A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57946"/>
            <a:ext cx="3932237" cy="291104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A4022E2-5FB6-D0BD-1C2C-70D4D5C1B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9E37EDD-14B8-C19F-2347-EA7B102CC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1C38BBD-4D1F-D01E-35BE-8ACF807D8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3580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9711EE1E-8D24-67FD-69F8-EA76B7F9C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26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569B884-9F04-0C90-0023-DF90A0B1E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992583"/>
            <a:ext cx="10515600" cy="318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3F4F4CE-9C39-36DB-E08F-0EE8FC4C4F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6BA77A-F8D5-4BCC-2FE0-FE40FD770F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1CE39D6-F3D1-522F-2B34-14F9816FE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6698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>
            <a:extLst>
              <a:ext uri="{FF2B5EF4-FFF2-40B4-BE49-F238E27FC236}">
                <a16:creationId xmlns:a16="http://schemas.microsoft.com/office/drawing/2014/main" id="{D35AC0E7-E1A8-4486-28D9-028F2CF691D6}"/>
              </a:ext>
            </a:extLst>
          </p:cNvPr>
          <p:cNvSpPr txBox="1"/>
          <p:nvPr/>
        </p:nvSpPr>
        <p:spPr>
          <a:xfrm>
            <a:off x="554182" y="1335233"/>
            <a:ext cx="11305309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dirty="0"/>
              <a:t>Innovation Presentation</a:t>
            </a:r>
            <a:endParaRPr lang="en-US" sz="1600" dirty="0"/>
          </a:p>
          <a:p>
            <a:r>
              <a:rPr lang="en-US" sz="1200" b="1" i="1" dirty="0"/>
              <a:t>Please do not exceed 5 slides</a:t>
            </a:r>
            <a:endParaRPr lang="pl-PL" sz="1200" b="1" i="1" dirty="0"/>
          </a:p>
          <a:p>
            <a:endParaRPr lang="en-US" sz="1200" dirty="0"/>
          </a:p>
          <a:p>
            <a:r>
              <a:rPr lang="en-US" sz="1200" dirty="0"/>
              <a:t>Expected content:</a:t>
            </a:r>
          </a:p>
          <a:p>
            <a:endParaRPr lang="pl-PL" sz="1200" dirty="0"/>
          </a:p>
          <a:p>
            <a:r>
              <a:rPr lang="en-US" sz="1200" b="1" dirty="0"/>
              <a:t>PROBLEM/NEED</a:t>
            </a:r>
            <a:endParaRPr lang="en-US" sz="1200" dirty="0"/>
          </a:p>
          <a:p>
            <a:pPr marL="171450" indent="-171450">
              <a:buFontTx/>
              <a:buChar char="-"/>
            </a:pPr>
            <a:r>
              <a:rPr lang="en-US" sz="1200" dirty="0"/>
              <a:t>Explain what problem you want to solve, using numbers and showing it from the perspective of a specific customer/end user. Name the problem/need; explain how it is important (effects on the individual/society, economic, environmental, etc.); show that it will be an important problem in the coming years (trends, forecasts); describe how the problem/need is being addressed today. Use bullet points, don't use too many words, give numbers/statistics, cite reports;</a:t>
            </a:r>
            <a:endParaRPr lang="pl-PL" sz="1200" dirty="0"/>
          </a:p>
          <a:p>
            <a:pPr marL="171450" indent="-171450">
              <a:buFontTx/>
              <a:buChar char="-"/>
            </a:pPr>
            <a:endParaRPr lang="en-US" sz="1200" dirty="0"/>
          </a:p>
          <a:p>
            <a:r>
              <a:rPr lang="en-US" sz="1200" b="1" dirty="0"/>
              <a:t>SOLUTION</a:t>
            </a:r>
            <a:endParaRPr lang="en-US" sz="1200" dirty="0"/>
          </a:p>
          <a:p>
            <a:pPr marL="171450" indent="-171450">
              <a:buFontTx/>
              <a:buChar char="-"/>
            </a:pPr>
            <a:r>
              <a:rPr lang="en-US" sz="1200" dirty="0"/>
              <a:t>Name the solution - say what you are working on; list its most important features - those that differentiate it from existing products/substitutes in the market on which competitive advantage will be built, including protected IP if it exists. Does your solution also solve other needs/problems? Provide a brief specification, visualization, description, diagram, infographic, photo. on features that are relevant from the user's perspective</a:t>
            </a:r>
            <a:endParaRPr lang="pl-PL" sz="1200" dirty="0"/>
          </a:p>
          <a:p>
            <a:pPr marL="171450" indent="-171450">
              <a:buFontTx/>
              <a:buChar char="-"/>
            </a:pPr>
            <a:endParaRPr lang="en-US" sz="1200" dirty="0"/>
          </a:p>
          <a:p>
            <a:r>
              <a:rPr lang="en-US" sz="1200" b="1" dirty="0"/>
              <a:t>COMPETITION</a:t>
            </a:r>
            <a:endParaRPr lang="en-US" sz="1200" dirty="0"/>
          </a:p>
          <a:p>
            <a:pPr marL="171450" indent="-171450">
              <a:buFontTx/>
              <a:buChar char="-"/>
            </a:pPr>
            <a:r>
              <a:rPr lang="en-US" sz="1200" dirty="0"/>
              <a:t>Describe key products/services, companies you will compete with; areas of your competitive advantage; areas of competitive advantage; barriers to entry for competitors (e.g., IP, know how);</a:t>
            </a:r>
            <a:endParaRPr lang="pl-PL" sz="1200" dirty="0"/>
          </a:p>
          <a:p>
            <a:pPr marL="171450" indent="-171450">
              <a:buFontTx/>
              <a:buChar char="-"/>
            </a:pPr>
            <a:endParaRPr lang="en-US" sz="1200" dirty="0"/>
          </a:p>
          <a:p>
            <a:r>
              <a:rPr lang="en-US" sz="1200" b="1" dirty="0"/>
              <a:t>MARKET</a:t>
            </a:r>
            <a:endParaRPr lang="en-US" sz="1200" dirty="0"/>
          </a:p>
          <a:p>
            <a:pPr marL="171450" indent="-171450">
              <a:buFontTx/>
              <a:buChar char="-"/>
            </a:pPr>
            <a:r>
              <a:rPr lang="en-US" sz="1200" dirty="0"/>
              <a:t>Describe how big/valuable the market is, how much this market is/will be worth according to market data/reports/forecasts; how fast is the market changing? In what areas are the biggest changes/prospects predicted? show that this is an area worth looking at; use numbers/statistics, charts, maps, diagrams;</a:t>
            </a:r>
            <a:endParaRPr lang="pl-PL" sz="1200" dirty="0"/>
          </a:p>
          <a:p>
            <a:pPr marL="171450" indent="-171450">
              <a:buFontTx/>
              <a:buChar char="-"/>
            </a:pPr>
            <a:endParaRPr lang="en-US" sz="1200" dirty="0"/>
          </a:p>
          <a:p>
            <a:r>
              <a:rPr lang="en-US" sz="1200" b="1" dirty="0"/>
              <a:t>TEAM AND PARTNERS</a:t>
            </a:r>
            <a:endParaRPr lang="en-US" sz="1200" dirty="0"/>
          </a:p>
          <a:p>
            <a:r>
              <a:rPr lang="en-US" sz="1200" dirty="0"/>
              <a:t>- Introduce the people - the originators and key personnel, their competencies, experience, including business, past achievements,- especially those relevant to the success of the project; show that the team has the competencies necessary for success, or that you know how to complement them - show openness to new team members; introduce the partners and their potential / stated contribution to the project.</a:t>
            </a:r>
          </a:p>
          <a:p>
            <a:r>
              <a:rPr lang="pl-PL" sz="1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89736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689680-5CB8-0C16-1DB1-19AAB4661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37999"/>
            <a:ext cx="9144000" cy="2387600"/>
          </a:xfrm>
        </p:spPr>
        <p:txBody>
          <a:bodyPr>
            <a:normAutofit/>
          </a:bodyPr>
          <a:lstStyle/>
          <a:p>
            <a:r>
              <a:rPr lang="pl-PL" dirty="0" err="1"/>
              <a:t>Title</a:t>
            </a:r>
            <a:r>
              <a:rPr lang="pl-PL"/>
              <a:t> of the </a:t>
            </a:r>
            <a:r>
              <a:rPr lang="pl-PL" dirty="0" err="1"/>
              <a:t>innovation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01E0599-EC25-F320-C064-5A70161FB8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17674"/>
            <a:ext cx="9144000" cy="1655762"/>
          </a:xfr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21227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2174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6460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3004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0358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176483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zablon Prezentacji S4B UJ" id="{F9A3D11E-AE7A-4312-9547-A0E1F9779AAB}" vid="{3F969648-B1B4-4ABB-B6C4-60C57CE37AF2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Szablon Prezentacji (przykładowy, do wykorzystania)</Template>
  <TotalTime>13</TotalTime>
  <Words>374</Words>
  <Application>Microsoft Office PowerPoint</Application>
  <PresentationFormat>Panoramiczny</PresentationFormat>
  <Paragraphs>21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Motyw pakietu Office</vt:lpstr>
      <vt:lpstr>Prezentacja programu PowerPoint</vt:lpstr>
      <vt:lpstr>Title of the innovation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Karolina Barnaś</dc:creator>
  <cp:lastModifiedBy>Karolina Barnaś</cp:lastModifiedBy>
  <cp:revision>2</cp:revision>
  <dcterms:created xsi:type="dcterms:W3CDTF">2026-01-28T12:47:45Z</dcterms:created>
  <dcterms:modified xsi:type="dcterms:W3CDTF">2026-01-28T13:05:32Z</dcterms:modified>
</cp:coreProperties>
</file>